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66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6"/>
    <p:restoredTop sz="94670"/>
  </p:normalViewPr>
  <p:slideViewPr>
    <p:cSldViewPr snapToGrid="0" snapToObjects="1">
      <p:cViewPr varScale="1">
        <p:scale>
          <a:sx n="121" d="100"/>
          <a:sy n="121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84" y="1343846"/>
            <a:ext cx="7925019" cy="4058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2006600" y="4463534"/>
            <a:ext cx="50547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019AB-1904-CD4C-BE2A-746C08D4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10" y="2807063"/>
            <a:ext cx="7264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F4E4-60F9-1343-B192-F7658E83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loops are very flexible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71170-2DD2-9046-9C65-D5D932A61B11}"/>
              </a:ext>
            </a:extLst>
          </p:cNvPr>
          <p:cNvSpPr txBox="1"/>
          <p:nvPr/>
        </p:nvSpPr>
        <p:spPr>
          <a:xfrm>
            <a:off x="1923393" y="2354317"/>
            <a:ext cx="6894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lists</a:t>
            </a:r>
          </a:p>
          <a:p>
            <a:r>
              <a:rPr lang="en-US" dirty="0"/>
              <a:t>Over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Over files</a:t>
            </a:r>
          </a:p>
          <a:p>
            <a:endParaRPr lang="en-US" dirty="0"/>
          </a:p>
          <a:p>
            <a:r>
              <a:rPr lang="en-US" dirty="0"/>
              <a:t>You can write your own thing to iterate over -&gt; that is what generators are for! </a:t>
            </a:r>
          </a:p>
        </p:txBody>
      </p:sp>
    </p:spTree>
    <p:extLst>
      <p:ext uri="{BB962C8B-B14F-4D97-AF65-F5344CB8AC3E}">
        <p14:creationId xmlns:p14="http://schemas.microsoft.com/office/powerpoint/2010/main" val="590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(10’000 lines script; now it would be a notebook, same problem; </a:t>
            </a:r>
            <a:r>
              <a:rPr lang="en-US" dirty="0" err="1"/>
              <a:t>codice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dell’anno</a:t>
            </a:r>
            <a:r>
              <a:rPr lang="en-US" dirty="0"/>
              <a:t> </a:t>
            </a:r>
            <a:r>
              <a:rPr lang="en-US" dirty="0" err="1"/>
              <a:t>scorso</a:t>
            </a:r>
            <a:r>
              <a:rPr lang="en-US" dirty="0"/>
              <a:t>?)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I can show you that you already have the instinct: what is wrong with this code?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1EB0-11D9-204E-A9B8-A00C705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ripetitivo</a:t>
            </a:r>
            <a:r>
              <a:rPr lang="en-US" dirty="0"/>
              <a:t>, ask what is wrong</a:t>
            </a:r>
          </a:p>
          <a:p>
            <a:endParaRPr lang="en-US" dirty="0"/>
          </a:p>
          <a:p>
            <a:r>
              <a:rPr lang="en-US" dirty="0"/>
              <a:t>It’s the smell of functions! Same coded repeated over and over, it has to refactored in a function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Redundant, not flexible: an update in one place would need to be duplicated everywhere</a:t>
            </a:r>
          </a:p>
          <a:p>
            <a:r>
              <a:rPr lang="en-US" dirty="0"/>
              <a:t>Hard to test: the code that performs the interesting computation is mixed with the code that does the repetitive </a:t>
            </a:r>
            <a:r>
              <a:rPr lang="en-US" dirty="0" err="1"/>
              <a:t>boilerblate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18131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dirty="0"/>
              <a:t>Advanced Python constructs are made to get rid of the smell!</a:t>
            </a:r>
          </a:p>
          <a:p>
            <a:r>
              <a:rPr lang="en-US" dirty="0"/>
              <a:t>These constructs are not very common in scientific code, and you don’t actually ”need” them. But the same is true for functions…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33356-A2FD-624C-BADA-C1C030795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39"/>
          <a:stretch/>
        </p:blipFill>
        <p:spPr>
          <a:xfrm>
            <a:off x="8381764" y="1311056"/>
            <a:ext cx="2972036" cy="43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441528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441528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192110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390290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6737132" y="2488237"/>
            <a:ext cx="4372302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6737132" y="3035835"/>
            <a:ext cx="4372302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192110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192110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441528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8787963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8923283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8787963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45528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45528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85747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825</Words>
  <Application>Microsoft Macintosh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 Theme</vt:lpstr>
      <vt:lpstr>Python by smell</vt:lpstr>
      <vt:lpstr>What’s this smell?</vt:lpstr>
      <vt:lpstr>What’s this smell?</vt:lpstr>
      <vt:lpstr>What is wrong with smelly code?</vt:lpstr>
      <vt:lpstr>Objective</vt:lpstr>
      <vt:lpstr>All the smells</vt:lpstr>
      <vt:lpstr>The smell of generators</vt:lpstr>
      <vt:lpstr>The smell of decorators</vt:lpstr>
      <vt:lpstr>The smell of context managers</vt:lpstr>
      <vt:lpstr>The smell of classes</vt:lpstr>
      <vt:lpstr>Example</vt:lpstr>
      <vt:lpstr>PowerPoint Presentation</vt:lpstr>
      <vt:lpstr>Python for loops are very flexible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44</cp:revision>
  <dcterms:created xsi:type="dcterms:W3CDTF">2018-07-24T12:49:38Z</dcterms:created>
  <dcterms:modified xsi:type="dcterms:W3CDTF">2018-07-26T06:47:26Z</dcterms:modified>
</cp:coreProperties>
</file>